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77" r:id="rId5"/>
    <p:sldId id="284" r:id="rId6"/>
    <p:sldId id="278" r:id="rId7"/>
    <p:sldId id="280" r:id="rId8"/>
    <p:sldId id="283" r:id="rId9"/>
    <p:sldId id="258" r:id="rId10"/>
    <p:sldId id="281" r:id="rId11"/>
    <p:sldId id="259" r:id="rId12"/>
    <p:sldId id="260" r:id="rId13"/>
    <p:sldId id="286" r:id="rId14"/>
    <p:sldId id="261" r:id="rId15"/>
    <p:sldId id="276" r:id="rId16"/>
    <p:sldId id="262" r:id="rId17"/>
    <p:sldId id="282" r:id="rId18"/>
    <p:sldId id="263" r:id="rId19"/>
    <p:sldId id="28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55" autoAdjust="0"/>
    <p:restoredTop sz="86493" autoAdjust="0"/>
  </p:normalViewPr>
  <p:slideViewPr>
    <p:cSldViewPr>
      <p:cViewPr varScale="1">
        <p:scale>
          <a:sx n="90" d="100"/>
          <a:sy n="90" d="100"/>
        </p:scale>
        <p:origin x="72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02934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77203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627-668F-41A5-AD8E-3354F3B7A176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FC45-04E9-4E70-93D3-A0C8846D0F9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627-668F-41A5-AD8E-3354F3B7A176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FC45-04E9-4E70-93D3-A0C8846D0F9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627-668F-41A5-AD8E-3354F3B7A176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FC45-04E9-4E70-93D3-A0C8846D0F9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627-668F-41A5-AD8E-3354F3B7A176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FC45-04E9-4E70-93D3-A0C8846D0F9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627-668F-41A5-AD8E-3354F3B7A176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FC45-04E9-4E70-93D3-A0C8846D0F9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627-668F-41A5-AD8E-3354F3B7A176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FC45-04E9-4E70-93D3-A0C8846D0F9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627-668F-41A5-AD8E-3354F3B7A176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FC45-04E9-4E70-93D3-A0C8846D0F9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627-668F-41A5-AD8E-3354F3B7A176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FC45-04E9-4E70-93D3-A0C8846D0F9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627-668F-41A5-AD8E-3354F3B7A176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FC45-04E9-4E70-93D3-A0C8846D0F9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627-668F-41A5-AD8E-3354F3B7A176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FC45-04E9-4E70-93D3-A0C8846D0F9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627-668F-41A5-AD8E-3354F3B7A176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FC45-04E9-4E70-93D3-A0C8846D0F9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2579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C7627-668F-41A5-AD8E-3354F3B7A176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9FC45-04E9-4E70-93D3-A0C8846D0F9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000892" y="0"/>
            <a:ext cx="142876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1428736"/>
            <a:ext cx="9144000" cy="14287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735222" cy="720080"/>
          </a:xfrm>
          <a:prstGeom prst="rect">
            <a:avLst/>
          </a:prstGeom>
        </p:spPr>
      </p:pic>
      <p:pic>
        <p:nvPicPr>
          <p:cNvPr id="11" name="Picture 3" descr="AROBIC_009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4769" y="1990715"/>
            <a:ext cx="1438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INLINE_565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4769" y="2562219"/>
            <a:ext cx="1438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SDS3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84769" y="3133723"/>
            <a:ext cx="1438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dsc03510"/>
          <p:cNvPicPr>
            <a:picLocks noChangeAspect="1" noChangeArrowheads="1"/>
          </p:cNvPicPr>
          <p:nvPr userDrawn="1"/>
        </p:nvPicPr>
        <p:blipFill>
          <a:blip r:embed="rId17" cstate="print"/>
          <a:srcRect t="26015" b="26015"/>
          <a:stretch>
            <a:fillRect/>
          </a:stretch>
        </p:blipFill>
        <p:spPr bwMode="auto">
          <a:xfrm>
            <a:off x="7384769" y="3705227"/>
            <a:ext cx="14382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AROBIC_0007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84769" y="4276731"/>
            <a:ext cx="14382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SDS59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4769" y="4848235"/>
            <a:ext cx="14382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el 1"/>
          <p:cNvSpPr txBox="1">
            <a:spLocks/>
          </p:cNvSpPr>
          <p:nvPr userDrawn="1"/>
        </p:nvSpPr>
        <p:spPr>
          <a:xfrm>
            <a:off x="611560" y="446807"/>
            <a:ext cx="602934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Sportjugendtag 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gerlach@lsb-niedersachsen.de" TargetMode="External"/><Relationship Id="rId2" Type="http://schemas.openxmlformats.org/officeDocument/2006/relationships/hyperlink" Target="https://www.sportjugend-nds.de/sj-jugendarbeit/projektfoerderu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portjugend@ssb-osnabrueck.de" TargetMode="External"/><Relationship Id="rId4" Type="http://schemas.openxmlformats.org/officeDocument/2006/relationships/hyperlink" Target="http://www.ssb-osnabrueck.de/service-fuer-vereine/foerdermoeglichkeiten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1580" y="4437112"/>
            <a:ext cx="5760640" cy="1368152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Herzlich willkommen in </a:t>
            </a:r>
            <a:r>
              <a:rPr lang="de-DE" sz="4000" b="1" dirty="0" smtClean="0">
                <a:solidFill>
                  <a:schemeClr val="tx1"/>
                </a:solidFill>
              </a:rPr>
              <a:t>unserer VereinsSporthalle</a:t>
            </a:r>
            <a:endParaRPr lang="de-DE" sz="4000" b="1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ED3A5A-F7F7-405C-BD74-FEBBF39C3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3960440" cy="2638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772816"/>
            <a:ext cx="6257925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b="1" dirty="0"/>
              <a:t>Bericht aus der Sportjugend</a:t>
            </a:r>
            <a:br>
              <a:rPr lang="de-DE" b="1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2915816"/>
            <a:ext cx="6696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/>
              <a:t>J-Teams-Offensive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min. 4 junge Leute bis 27 Jahre finden sich zusammen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Gemeinsame Planung und Umsetzung eines Projektes mit dem Ziel: „Stärkung und Förderung der Jugendarbeit im Verein“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ehrenamtliches Engagement ohne ein Amt übernehmen zu müssen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Starterpaket incl. 250 € Förderung, weitere finanzielle Mittel möglich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Treffpunkte Beratung zum Thema J-Teams</a:t>
            </a:r>
            <a:br>
              <a:rPr lang="de-DE" sz="2000" dirty="0"/>
            </a:br>
            <a:r>
              <a:rPr lang="de-DE" sz="2000" dirty="0"/>
              <a:t>(BFD-Projekt </a:t>
            </a:r>
            <a:r>
              <a:rPr lang="de-DE" sz="2000" dirty="0" smtClean="0"/>
              <a:t>von Stefan Laumann)</a:t>
            </a:r>
            <a:endParaRPr lang="de-DE" sz="2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45224"/>
            <a:ext cx="1800200" cy="11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73563" y="1844824"/>
            <a:ext cx="6257925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de-DE" sz="2000" b="1" dirty="0"/>
              <a:t>Beschluss des Haushaltsplanes und der Jahresrechnung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492896"/>
            <a:ext cx="2448272" cy="384247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73563" y="28529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Siehe Tischvorlage: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772816"/>
            <a:ext cx="6257925" cy="1143000"/>
          </a:xfrm>
          <a:prstGeom prst="rect">
            <a:avLst/>
          </a:prstGeom>
        </p:spPr>
        <p:txBody>
          <a:bodyPr/>
          <a:lstStyle/>
          <a:p>
            <a:r>
              <a:rPr lang="de-DE" b="1" dirty="0"/>
              <a:t>Planungen 2020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87624" y="2915816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de-DE" sz="24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/>
              <a:t>Lehrgänge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Sportassistenausbildung</a:t>
            </a:r>
            <a:endParaRPr lang="de-DE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Schulsportassistentenausbildung</a:t>
            </a:r>
            <a:endParaRPr lang="de-DE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Jugendleiteraus- und Fortbildung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Soziale </a:t>
            </a:r>
            <a:r>
              <a:rPr lang="de-DE" sz="2400" dirty="0"/>
              <a:t>Talente </a:t>
            </a:r>
            <a:r>
              <a:rPr lang="de-DE" sz="2400" dirty="0" smtClean="0"/>
              <a:t>2020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Sport im Park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4400" b="1" dirty="0" smtClean="0"/>
              <a:t>Sport im Park</a:t>
            </a:r>
          </a:p>
          <a:p>
            <a:r>
              <a:rPr lang="de-DE" sz="2400" dirty="0" smtClean="0"/>
              <a:t>13.05.20 – 15.7.20</a:t>
            </a:r>
          </a:p>
          <a:p>
            <a:r>
              <a:rPr lang="de-DE" sz="2400" dirty="0" smtClean="0"/>
              <a:t>Wöchentlich und kostenlos</a:t>
            </a:r>
          </a:p>
          <a:p>
            <a:r>
              <a:rPr lang="de-DE" sz="2400" dirty="0" smtClean="0"/>
              <a:t>Vereine bieten an</a:t>
            </a:r>
          </a:p>
          <a:p>
            <a:r>
              <a:rPr lang="de-DE" sz="2400" dirty="0" smtClean="0"/>
              <a:t>Schlossgarten</a:t>
            </a:r>
          </a:p>
          <a:p>
            <a:r>
              <a:rPr lang="de-DE" sz="2400" dirty="0" smtClean="0"/>
              <a:t>Anmeldeschluss 22.3.</a:t>
            </a:r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61" y="4581128"/>
            <a:ext cx="361349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625794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Leider können uns nicht mehr zur Verfügung stehen:</a:t>
            </a:r>
          </a:p>
          <a:p>
            <a:r>
              <a:rPr lang="de-DE" sz="2400" dirty="0"/>
              <a:t>Jannis </a:t>
            </a:r>
            <a:r>
              <a:rPr lang="de-DE" sz="2400" dirty="0" smtClean="0"/>
              <a:t>Hörnschemeyer</a:t>
            </a:r>
          </a:p>
          <a:p>
            <a:r>
              <a:rPr lang="de-DE" sz="2400" dirty="0" smtClean="0"/>
              <a:t>Svenja </a:t>
            </a:r>
            <a:r>
              <a:rPr lang="de-DE" sz="2400" dirty="0" err="1" smtClean="0"/>
              <a:t>Dopslaff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 herzliches Dankeschön von uns für </a:t>
            </a:r>
            <a:r>
              <a:rPr lang="de-DE" dirty="0" smtClean="0"/>
              <a:t>eure </a:t>
            </a:r>
            <a:r>
              <a:rPr lang="de-DE" dirty="0"/>
              <a:t>geleistete Arbeit!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628775"/>
            <a:ext cx="6257925" cy="1143000"/>
          </a:xfrm>
          <a:prstGeom prst="rect">
            <a:avLst/>
          </a:prstGeom>
        </p:spPr>
        <p:txBody>
          <a:bodyPr/>
          <a:lstStyle/>
          <a:p>
            <a:r>
              <a:rPr lang="de-DE" b="1" dirty="0"/>
              <a:t>Wahl</a:t>
            </a:r>
            <a:r>
              <a:rPr lang="de-DE" b="1" baseline="0" dirty="0"/>
              <a:t> des Vorstandes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6257940" cy="4176464"/>
          </a:xfrm>
        </p:spPr>
        <p:txBody>
          <a:bodyPr>
            <a:noAutofit/>
          </a:bodyPr>
          <a:lstStyle/>
          <a:p>
            <a:r>
              <a:rPr lang="de-DE" sz="2400" dirty="0"/>
              <a:t>Vorsitzende Daniela Leitmann (Finanzen)</a:t>
            </a:r>
          </a:p>
          <a:p>
            <a:r>
              <a:rPr lang="de-DE" sz="2400" dirty="0"/>
              <a:t>Stellvertretende Vorsitzende</a:t>
            </a:r>
            <a:br>
              <a:rPr lang="de-DE" sz="2400" dirty="0"/>
            </a:br>
            <a:r>
              <a:rPr lang="de-DE" sz="2400" dirty="0"/>
              <a:t>Lisa Marie Wittling (Lehrarbeit)</a:t>
            </a:r>
          </a:p>
          <a:p>
            <a:r>
              <a:rPr lang="de-DE" sz="2400" dirty="0" smtClean="0"/>
              <a:t>Melanie </a:t>
            </a:r>
            <a:r>
              <a:rPr lang="de-DE" sz="2400" dirty="0"/>
              <a:t>Müller</a:t>
            </a:r>
            <a:br>
              <a:rPr lang="de-DE" sz="2400" dirty="0"/>
            </a:br>
            <a:r>
              <a:rPr lang="de-DE" sz="2400" dirty="0"/>
              <a:t>(musisch-kulturelle Bildung)</a:t>
            </a:r>
          </a:p>
          <a:p>
            <a:r>
              <a:rPr lang="de-DE" sz="2400" dirty="0" smtClean="0"/>
              <a:t>Lea Richter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628775"/>
            <a:ext cx="6257925" cy="1143000"/>
          </a:xfrm>
          <a:prstGeom prst="rect">
            <a:avLst/>
          </a:prstGeom>
        </p:spPr>
        <p:txBody>
          <a:bodyPr/>
          <a:lstStyle/>
          <a:p>
            <a:r>
              <a:rPr lang="de-DE" b="1" dirty="0"/>
              <a:t>Wahl</a:t>
            </a:r>
            <a:r>
              <a:rPr lang="de-DE" b="1" baseline="0" dirty="0"/>
              <a:t> des Vorstandes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563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636838"/>
            <a:ext cx="6257925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b="1" dirty="0"/>
              <a:t>Beschlussfassung über Anträge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57528" y="4653136"/>
            <a:ext cx="274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Es liegen keine Anträge vor.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124224"/>
            <a:ext cx="6257925" cy="791592"/>
          </a:xfrm>
          <a:prstGeom prst="rect">
            <a:avLst/>
          </a:prstGeom>
        </p:spPr>
        <p:txBody>
          <a:bodyPr/>
          <a:lstStyle/>
          <a:p>
            <a:r>
              <a:rPr lang="de-DE" b="1" dirty="0"/>
              <a:t>Sonstiges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2915816"/>
            <a:ext cx="6696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Fördermöglichkeiten der Sportjugend:</a:t>
            </a:r>
            <a:br>
              <a:rPr lang="de-DE" sz="2000" b="1" dirty="0"/>
            </a:br>
            <a:r>
              <a:rPr lang="de-DE" sz="2000" b="1" dirty="0"/>
              <a:t>Projektförderung der SJN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Gefördert werden innovative Projekte im sportpraktischen und überfachlichen Bereich der Jugendarbeit.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Zum Beispiel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/>
              <a:t>neue sportliche bzw. außersportliche Angebote,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/>
              <a:t>neue Formen der politischen Mitwirkung,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/>
              <a:t>Umweltaktionen,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/>
              <a:t>integrative oder präventive Maßnahmen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2205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124224"/>
            <a:ext cx="6257925" cy="791592"/>
          </a:xfrm>
          <a:prstGeom prst="rect">
            <a:avLst/>
          </a:prstGeom>
        </p:spPr>
        <p:txBody>
          <a:bodyPr/>
          <a:lstStyle/>
          <a:p>
            <a:r>
              <a:rPr lang="de-DE" b="1" dirty="0"/>
              <a:t>Sonstiges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2915816"/>
            <a:ext cx="6696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Fördermöglichkeit: Projektförderung der SJN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max. 1000,00 Euro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hlinkClick r:id="rId2"/>
              </a:rPr>
              <a:t>https</a:t>
            </a:r>
            <a:r>
              <a:rPr lang="de-DE" sz="2000">
                <a:hlinkClick r:id="rId2"/>
              </a:rPr>
              <a:t>://</a:t>
            </a:r>
            <a:r>
              <a:rPr lang="de-DE" sz="2000" smtClean="0">
                <a:hlinkClick r:id="rId2"/>
              </a:rPr>
              <a:t>www.sportjugend-nds.de/sj-jugendarbeit/projektfoerderung/</a:t>
            </a: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Ansprechpartnerin der SJN Britta Gerlach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/>
              <a:t>0511/ 1268 249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>
                <a:hlinkClick r:id="rId3"/>
              </a:rPr>
              <a:t>bgerlach@lsb-niedersachsen.de</a:t>
            </a: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zusätzlich max. 1000,00 Euro über SSB-Richtlinie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>
                <a:hlinkClick r:id="rId4"/>
              </a:rPr>
              <a:t>http://www.ssb-osnabrueck.de/service-fuer-vereine/foerdermoeglichkeiten/</a:t>
            </a:r>
            <a:endParaRPr lang="de-DE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/>
              <a:t>Kontakt </a:t>
            </a:r>
            <a:r>
              <a:rPr lang="de-DE" sz="2000" dirty="0">
                <a:hlinkClick r:id="rId5"/>
              </a:rPr>
              <a:t>sportjugend@ssb-osnabrueck.de</a:t>
            </a:r>
            <a:r>
              <a:rPr lang="de-DE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95536" y="2060848"/>
            <a:ext cx="6257925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b="1" dirty="0"/>
              <a:t>Danke für Eure Aufmerksamkeit </a:t>
            </a:r>
            <a:r>
              <a:rPr lang="de-DE" b="1" dirty="0">
                <a:sym typeface="Wingdings" panose="05000000000000000000" pitchFamily="2" charset="2"/>
              </a:rPr>
              <a:t></a:t>
            </a:r>
            <a:endParaRPr lang="de-DE" b="1" dirty="0"/>
          </a:p>
        </p:txBody>
      </p:sp>
      <p:pic>
        <p:nvPicPr>
          <p:cNvPr id="9" name="Grafik 8" descr="Ein Bild, das Person, darstellend, draußen, stehend enthält.&#10;&#10;Automatisch generierte Beschreibung">
            <a:extLst>
              <a:ext uri="{FF2B5EF4-FFF2-40B4-BE49-F238E27FC236}">
                <a16:creationId xmlns:a16="http://schemas.microsoft.com/office/drawing/2014/main" id="{B8336B2C-DB9E-4169-9143-260FC83FF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01008"/>
            <a:ext cx="4674096" cy="31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20888"/>
            <a:ext cx="6257940" cy="413305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Begrüßung, Feststellung der Beschlussfähigkeit und Genehmigung der Tagesordnung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Bericht aus der Sportjugend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Beschluss des Haushaltsplanes und der Jahresrechnung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Planungen 2020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Wahl des Vorstandes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Beschlussfassung über Anträge (einzureichen bis zum 02.03.2020)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Sonstiges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412875"/>
            <a:ext cx="6257925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Tagesordnung</a:t>
            </a:r>
          </a:p>
        </p:txBody>
      </p:sp>
    </p:spTree>
    <p:extLst>
      <p:ext uri="{BB962C8B-B14F-4D97-AF65-F5344CB8AC3E}">
        <p14:creationId xmlns:p14="http://schemas.microsoft.com/office/powerpoint/2010/main" val="30715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39552" y="2132856"/>
            <a:ext cx="6257925" cy="38893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dirty="0"/>
              <a:t>Begrüßung, Feststellung der Beschlussfähigkeit und Genehmigung der Tagesordnung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772816"/>
            <a:ext cx="6257925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b="1" dirty="0"/>
              <a:t>Bericht aus der Sportjugend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702" y="274183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/>
              <a:t>Tag des </a:t>
            </a:r>
            <a:r>
              <a:rPr lang="de-DE" sz="2000" dirty="0" smtClean="0"/>
              <a:t>Sports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06" y="2689689"/>
            <a:ext cx="2654498" cy="1769896"/>
          </a:xfrm>
          <a:prstGeom prst="rect">
            <a:avLst/>
          </a:prstGeom>
        </p:spPr>
      </p:pic>
      <p:pic>
        <p:nvPicPr>
          <p:cNvPr id="8" name="Grafik 7" descr="Ein Bild, das Gras, draußen, Zaun, sitzend enthält.&#10;&#10;Automatisch generierte Beschreibung">
            <a:extLst>
              <a:ext uri="{FF2B5EF4-FFF2-40B4-BE49-F238E27FC236}">
                <a16:creationId xmlns:a16="http://schemas.microsoft.com/office/drawing/2014/main" id="{68E50FF5-D3E7-4C53-B95C-BF1EA45FD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5" y="4461382"/>
            <a:ext cx="3840926" cy="21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772816"/>
            <a:ext cx="6257925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b="1" dirty="0"/>
              <a:t>Bericht aus der Sportjugend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702" y="274183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/>
              <a:t>Vollversammlung SJN </a:t>
            </a:r>
          </a:p>
          <a:p>
            <a:pPr lvl="0"/>
            <a:r>
              <a:rPr lang="de-DE" sz="2000" dirty="0"/>
              <a:t>	in Osnabrück</a:t>
            </a:r>
            <a:endParaRPr lang="de-DE" sz="2000" dirty="0">
              <a:solidFill>
                <a:srgbClr val="FF0000"/>
              </a:solidFill>
            </a:endParaRPr>
          </a:p>
        </p:txBody>
      </p:sp>
      <p:pic>
        <p:nvPicPr>
          <p:cNvPr id="7" name="Grafik 6" descr="Ein Bild, das Person, drinnen, stehend, Mann enthält.&#10;&#10;Automatisch generierte Beschreibung">
            <a:extLst>
              <a:ext uri="{FF2B5EF4-FFF2-40B4-BE49-F238E27FC236}">
                <a16:creationId xmlns:a16="http://schemas.microsoft.com/office/drawing/2014/main" id="{EA81D5D2-4AAC-4BEC-9835-8C59CA85D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37640"/>
            <a:ext cx="3003798" cy="4005064"/>
          </a:xfrm>
          <a:prstGeom prst="rect">
            <a:avLst/>
          </a:prstGeom>
        </p:spPr>
      </p:pic>
      <p:pic>
        <p:nvPicPr>
          <p:cNvPr id="10" name="Grafik 9" descr="Ein Bild, das Person, stehend, Front, Mann enthält.&#10;&#10;Automatisch generierte Beschreibung">
            <a:extLst>
              <a:ext uri="{FF2B5EF4-FFF2-40B4-BE49-F238E27FC236}">
                <a16:creationId xmlns:a16="http://schemas.microsoft.com/office/drawing/2014/main" id="{9F2FA0B2-119F-423A-B175-87AD8B956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" y="3855508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772816"/>
            <a:ext cx="6257925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b="1" dirty="0"/>
              <a:t>Bericht aus der Sportjugend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4608" y="2627780"/>
            <a:ext cx="6696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Sportivationstage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/>
              <a:t>diverse </a:t>
            </a:r>
            <a:r>
              <a:rPr lang="de-DE" sz="2000" dirty="0" smtClean="0"/>
              <a:t>Hüpfburgeinsätze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SpoJu</a:t>
            </a:r>
            <a:r>
              <a:rPr lang="de-DE" sz="2000" dirty="0" smtClean="0"/>
              <a:t>-Campions </a:t>
            </a:r>
            <a:r>
              <a:rPr lang="de-DE" sz="2000" dirty="0"/>
              <a:t>12.Mai 2019</a:t>
            </a:r>
          </a:p>
          <a:p>
            <a:pPr lvl="0"/>
            <a:endParaRPr lang="de-DE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1CE175A-DE31-493F-994A-A4AB900B7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66" y="2823683"/>
            <a:ext cx="2843066" cy="189419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70621EC-20FA-4EA2-AB46-E9D6179C9C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54" y="5008818"/>
            <a:ext cx="2621124" cy="1746324"/>
          </a:xfrm>
          <a:prstGeom prst="rect">
            <a:avLst/>
          </a:prstGeom>
        </p:spPr>
      </p:pic>
      <p:pic>
        <p:nvPicPr>
          <p:cNvPr id="2050" name="Picture 2" descr="M:\02-NichtZugeordnet\Fotos\Veranstaltungen\2019\Sportivationstag\20190918_094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8" y="4867793"/>
            <a:ext cx="2808312" cy="15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772816"/>
            <a:ext cx="6257925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b="1" dirty="0"/>
              <a:t>Bericht aus der Sportjugend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012" y="2538041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/>
              <a:t>Soziale Talente 2018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0116BC2-9736-48ED-A9B3-31352BB91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39" y="2538041"/>
            <a:ext cx="1979712" cy="14847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7C27B54-7F5F-49A8-B37E-048E1395A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3" y="2973954"/>
            <a:ext cx="4283968" cy="240973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39E0C25-CA03-493F-AE06-9E84BCCFB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435" y="4509120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772816"/>
            <a:ext cx="6257925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b="1" dirty="0"/>
              <a:t>Bericht aus der Sportjugend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012" y="2538041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/>
              <a:t>Soziale Talente </a:t>
            </a:r>
            <a:r>
              <a:rPr lang="de-DE" sz="2000" dirty="0" smtClean="0"/>
              <a:t>2019</a:t>
            </a:r>
            <a:endParaRPr lang="de-DE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M:\Sportjugend\Projekte\SozTal_EUE2019-2020\Bilder\SVAtter\20200215_113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11554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Sportjugend\Projekte\SozTal_EUE2019-2020\Bilder\Adelina Beris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738096"/>
            <a:ext cx="2631543" cy="197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:\Sportjugend\Projekte\SozTal_EUE2019-2020\Bilder\BBC_Schlosswallhall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904" y="4857390"/>
            <a:ext cx="249627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:\Sportjugend\Projekte\SozTal_EUE2019-2020\Bilder\Wiebke Hantelmann_Max Unterberg Ausschnit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7380"/>
            <a:ext cx="1368152" cy="205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Sportjugend\Projekte\SozTal_EUE2019-2020\Bilder\Lena Gosewinkel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70" y="4941168"/>
            <a:ext cx="2036086" cy="15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772816"/>
            <a:ext cx="6257925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b="1" dirty="0"/>
              <a:t>Bericht aus der Sportjugend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291581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/>
              <a:t>Gremienarbeit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/>
              <a:t>Lehrgänge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10918"/>
            <a:ext cx="3424311" cy="19261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0" y="3861048"/>
            <a:ext cx="1624584" cy="24384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36" y="4058816"/>
            <a:ext cx="2483733" cy="165582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56" y="4766702"/>
            <a:ext cx="2612008" cy="1742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B_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</Words>
  <Application>Microsoft Office PowerPoint</Application>
  <PresentationFormat>Bildschirmpräsentation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SSB_Design</vt:lpstr>
      <vt:lpstr>PowerPoint-Präsentation</vt:lpstr>
      <vt:lpstr>Tagesordnung</vt:lpstr>
      <vt:lpstr>Begrüßung, Feststellung der Beschlussfähigkeit und Genehmigung der Tagesordnung</vt:lpstr>
      <vt:lpstr>Bericht aus der Sportjugend</vt:lpstr>
      <vt:lpstr>Bericht aus der Sportjugend</vt:lpstr>
      <vt:lpstr>Bericht aus der Sportjugend</vt:lpstr>
      <vt:lpstr>Bericht aus der Sportjugend</vt:lpstr>
      <vt:lpstr>Bericht aus der Sportjugend</vt:lpstr>
      <vt:lpstr>Bericht aus der Sportjugend</vt:lpstr>
      <vt:lpstr>Bericht aus der Sportjugend </vt:lpstr>
      <vt:lpstr>Beschluss des Haushaltsplanes und der Jahresrechnung</vt:lpstr>
      <vt:lpstr>Planungen 2020</vt:lpstr>
      <vt:lpstr>PowerPoint-Präsentation</vt:lpstr>
      <vt:lpstr>Wahl des Vorstandes</vt:lpstr>
      <vt:lpstr>Wahl des Vorstandes</vt:lpstr>
      <vt:lpstr>Beschlussfassung über Anträge</vt:lpstr>
      <vt:lpstr>Sonstiges</vt:lpstr>
      <vt:lpstr>Sonstiges</vt:lpstr>
      <vt:lpstr>Danke für Eure Aufmerksamkeit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Sportjugendtag 2014</dc:title>
  <dc:creator>Mobilteil</dc:creator>
  <cp:lastModifiedBy>Heiko Brüning</cp:lastModifiedBy>
  <cp:revision>87</cp:revision>
  <dcterms:created xsi:type="dcterms:W3CDTF">2014-03-13T15:49:02Z</dcterms:created>
  <dcterms:modified xsi:type="dcterms:W3CDTF">2020-03-12T14:50:08Z</dcterms:modified>
</cp:coreProperties>
</file>